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0380-AF15-C675-2680-8DF5E956B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37A24-D998-1AE5-A788-E14E63AFF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7F9A3-911E-3356-EC3C-A192AD77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AF3C7-07BE-B133-5838-E9D2EB7A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E40D-8DBC-F7B0-C2B2-DC4A04D1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1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271B-6A82-827C-2BF8-0905C8D6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A0537-9B82-E2B3-97C4-B1A5CC09A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8603-6D29-AA04-5DB4-78A7F1F5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EC637-817B-FC1C-3E03-B015DC25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D6AE2-AC96-9936-7C87-F6B33DE4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7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62B79-55A8-603F-223D-E49F4E7CA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4E368-3B87-2095-D4AE-4AE1C4965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1B78-E6C0-7BB3-6B8C-E0E51DD4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92F5-3C08-C52F-4785-2DC43DFA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C2547-D32A-9DD5-923F-427B74C9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4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2B50-5259-9D2F-6C54-010930E2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EEF5-FF5C-09A6-26D5-FA1BABF2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066D-43FB-A7B8-4B94-89928097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1F91E-9C29-38FF-779F-EE34C0F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9652B-06C8-6457-D763-650B452D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7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76DE-9516-280B-F4EF-D7560652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AB704-8B89-4BE6-0337-9C0EA7644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063D-1358-D372-2BB5-264F0395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FE74A-9284-C1FA-9E63-5ACCFD72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25FF3-2BBD-561A-A3FC-D2280FC1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5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5704-7C3D-1B0C-8EA4-1F865985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FC51-813D-F07B-ADE6-C194ADB3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E23BA-9E2F-B6F2-17AE-8F35D8CA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D0930-3436-C345-5E22-8009FFE5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EBA0A-0CCA-FC38-F6AF-FB8896F2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849B9-8504-3CA0-689C-50D74896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3C8-2ED8-4442-96D9-FFFC61BD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17AB-901F-AA6B-81FD-7D9A3004D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51915-EB91-533F-C8ED-375CC1C21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9502-AB72-5CF6-839D-C4713C370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AFFC6-0F8F-4C96-5B61-4B9885BC7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2BDF7-9BC1-BF9C-4402-80ED4F75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01677-9117-7A0B-BE53-C3EBC675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299DD-B19F-BD69-F7A3-F8E919B9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2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AF0B-89D7-F65E-1AF1-AD97FFC3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1D538-193E-B2E2-10AC-727A51D0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BDFE7-AF30-8818-C461-1E481D9D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E28B9-2A03-25F8-C783-0F65C524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0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07B5B-8264-D61D-B9FD-76A81F6D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68391-CA13-947E-1414-06AF0592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70973-DD0C-4AE3-1070-356534FC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4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DE18-2F3B-5C8A-6D86-8F412BFD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3D45-CE76-C0A3-86CD-15BF65656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FFCE7-F86C-F495-06F6-972452303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972A4-3A71-6FE1-0E2D-560C6C41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1E302-1CAE-E79F-FBF1-BA9625AF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9F84F-3076-DA64-0278-136D003B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5A6C-0807-6323-B4B8-3A86ADFD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5CE79-D3B0-3FD5-BA79-04BD302A7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48F63-2164-823C-60D5-6ED13097B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B334F-4436-101F-8577-3EA652C9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3C5C7-FC3C-9F61-DB23-4762EE92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81B68-456E-5C72-76D6-3EB43189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5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D942F-D30D-BB08-7F98-CA4E8348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0F5EC-ADCE-03A4-FE61-3F397FC7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F050-0FB7-915F-6AE0-160D03D9F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CF895-6DA2-4556-A318-34D5766CF793}" type="datetimeFigureOut">
              <a:rPr lang="en-US" smtClean="0"/>
              <a:t>26-Nov-24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3846F-48F4-427A-D4EC-A232DA237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F3179-164C-6219-F6DD-5AD20DFFA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6901A-EB35-41DD-B060-9CC4E156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0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C6F2B6BA-CC76-3513-F81F-F54DE1D5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90"/>
          <a:stretch/>
        </p:blipFill>
        <p:spPr>
          <a:xfrm>
            <a:off x="9266515" y="1758249"/>
            <a:ext cx="1706285" cy="290517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B73564B-1661-14F5-002C-7865F13C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61"/>
          <a:stretch/>
        </p:blipFill>
        <p:spPr>
          <a:xfrm>
            <a:off x="3142648" y="767017"/>
            <a:ext cx="2928661" cy="510480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C564425-0A62-2E22-8662-BC4300DE5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0"/>
          <a:stretch/>
        </p:blipFill>
        <p:spPr>
          <a:xfrm>
            <a:off x="6461364" y="1758248"/>
            <a:ext cx="1706285" cy="2897169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2D7B613-6F6A-5750-4BDF-C822313B4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3"/>
          <a:stretch/>
        </p:blipFill>
        <p:spPr>
          <a:xfrm>
            <a:off x="153795" y="767015"/>
            <a:ext cx="2928661" cy="510294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FDB5019-DCA8-70E8-A28B-331704CA3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90"/>
          <a:stretch/>
        </p:blipFill>
        <p:spPr>
          <a:xfrm>
            <a:off x="8964511" y="767015"/>
            <a:ext cx="2998190" cy="5104805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729D883-2D56-C048-6322-469515DC9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0"/>
          <a:stretch/>
        </p:blipFill>
        <p:spPr>
          <a:xfrm>
            <a:off x="6159360" y="773073"/>
            <a:ext cx="2998190" cy="509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30285-1465-05E8-17D5-17FDEFFB05D2}"/>
              </a:ext>
            </a:extLst>
          </p:cNvPr>
          <p:cNvSpPr txBox="1"/>
          <p:nvPr/>
        </p:nvSpPr>
        <p:spPr>
          <a:xfrm>
            <a:off x="4321753" y="278884"/>
            <a:ext cx="83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8AC31-2687-5483-AB4C-2D379BE0282B}"/>
              </a:ext>
            </a:extLst>
          </p:cNvPr>
          <p:cNvSpPr txBox="1"/>
          <p:nvPr/>
        </p:nvSpPr>
        <p:spPr>
          <a:xfrm>
            <a:off x="1161284" y="314191"/>
            <a:ext cx="83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A383A-8EB5-798E-14D5-1CCED815545E}"/>
              </a:ext>
            </a:extLst>
          </p:cNvPr>
          <p:cNvSpPr txBox="1"/>
          <p:nvPr/>
        </p:nvSpPr>
        <p:spPr>
          <a:xfrm>
            <a:off x="7349292" y="278884"/>
            <a:ext cx="83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B12FD-B910-2C48-4865-EFA1957DAA2B}"/>
              </a:ext>
            </a:extLst>
          </p:cNvPr>
          <p:cNvSpPr txBox="1"/>
          <p:nvPr/>
        </p:nvSpPr>
        <p:spPr>
          <a:xfrm>
            <a:off x="10207607" y="314191"/>
            <a:ext cx="83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7</a:t>
            </a:r>
          </a:p>
        </p:txBody>
      </p:sp>
    </p:spTree>
    <p:extLst>
      <p:ext uri="{BB962C8B-B14F-4D97-AF65-F5344CB8AC3E}">
        <p14:creationId xmlns:p14="http://schemas.microsoft.com/office/powerpoint/2010/main" val="9887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de Jesús González Martínez</dc:creator>
  <cp:lastModifiedBy>Miguel de Jesús González Martínez</cp:lastModifiedBy>
  <cp:revision>1</cp:revision>
  <dcterms:created xsi:type="dcterms:W3CDTF">2024-11-26T00:50:40Z</dcterms:created>
  <dcterms:modified xsi:type="dcterms:W3CDTF">2024-11-26T00:54:39Z</dcterms:modified>
</cp:coreProperties>
</file>